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/>
    <p:restoredTop sz="86384" autoAdjust="0"/>
  </p:normalViewPr>
  <p:slideViewPr>
    <p:cSldViewPr>
      <p:cViewPr varScale="1">
        <p:scale>
          <a:sx n="98" d="100"/>
          <a:sy n="98" d="100"/>
        </p:scale>
        <p:origin x="17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06.12.17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3"/>
    </mc:Choice>
    <mc:Fallback xmlns="">
      <p:transition spd="slow" advTm="254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5"/>
    </mc:Choice>
    <mc:Fallback xmlns="">
      <p:transition spd="slow" advTm="2856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42"/>
    </mc:Choice>
    <mc:Fallback xmlns="">
      <p:transition spd="slow" advTm="58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top of atmosphere 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41"/>
    </mc:Choice>
    <mc:Fallback xmlns="">
      <p:transition spd="slow" advTm="4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27"/>
    </mc:Choice>
    <mc:Fallback xmlns="">
      <p:transition spd="slow" advTm="126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1 </a:t>
            </a:r>
            <a:r>
              <a:rPr lang="de-DE" dirty="0" err="1"/>
              <a:t>and</a:t>
            </a:r>
            <a:r>
              <a:rPr lang="de-DE" dirty="0"/>
              <a:t> sub-area 4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84"/>
    </mc:Choice>
    <mc:Fallback xmlns="">
      <p:transition spd="slow" advTm="76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</a:t>
            </a:r>
            <a:r>
              <a:rPr lang="en-GB" dirty="0" smtClean="0"/>
              <a:t>determine the optimal scale through 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36"/>
    </mc:Choice>
    <mc:Fallback xmlns="">
      <p:transition spd="slow" advTm="87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3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91"/>
    </mc:Choice>
    <mc:Fallback xmlns="">
      <p:transition spd="slow" advTm="42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70"/>
    </mc:Choice>
    <mc:Fallback xmlns="">
      <p:transition spd="slow" advTm="2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4"/>
    </mc:Choice>
    <mc:Fallback xmlns="">
      <p:transition spd="slow" advTm="1928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62"/>
    </mc:Choice>
    <mc:Fallback xmlns="">
      <p:transition spd="slow" advTm="39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4"/>
    </mc:Choice>
    <mc:Fallback xmlns="">
      <p:transition spd="slow" advTm="2064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15"/>
    </mc:Choice>
    <mc:Fallback xmlns="">
      <p:transition spd="slow" advTm="3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50"/>
    </mc:Choice>
    <mc:Fallback xmlns="">
      <p:transition spd="slow" advTm="23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33"/>
    </mc:Choice>
    <mc:Fallback xmlns="">
      <p:transition spd="slow" advTm="104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14"/>
    </mc:Choice>
    <mc:Fallback xmlns="">
      <p:transition spd="slow" advTm="8301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11"/>
    </mc:Choice>
    <mc:Fallback xmlns="">
      <p:transition spd="slow" advTm="4061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6"/>
    </mc:Choice>
    <mc:Fallback xmlns="">
      <p:transition spd="slow" advTm="4035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4"/>
    </mc:Choice>
    <mc:Fallback xmlns="">
      <p:transition spd="slow" advTm="66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91"/>
    </mc:Choice>
    <mc:Fallback xmlns="">
      <p:transition spd="slow" advTm="63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5"/>
    </mc:Choice>
    <mc:Fallback xmlns="">
      <p:transition spd="slow" advTm="395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6"/>
    </mc:Choice>
    <mc:Fallback xmlns="">
      <p:transition spd="slow" advTm="2756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84"/>
    </mc:Choice>
    <mc:Fallback xmlns="">
      <p:transition spd="slow" advTm="3878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29"/>
    </mc:Choice>
    <mc:Fallback xmlns="">
      <p:transition spd="slow" advTm="3692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43"/>
    </mc:Choice>
    <mc:Fallback xmlns="">
      <p:transition spd="slow" advTm="101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</a:t>
                </a:r>
                <a:r>
                  <a:rPr lang="en-GB" smtClean="0"/>
                  <a:t>atmospheric correction </a:t>
                </a:r>
                <a:r>
                  <a:rPr lang="en-GB" dirty="0"/>
                  <a:t>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 of 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33"/>
    </mc:Choice>
    <mc:Fallback xmlns="">
      <p:transition spd="slow" advTm="5353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4"/>
    </mc:Choice>
    <mc:Fallback xmlns="">
      <p:transition spd="slow" advTm="387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"/>
    </mc:Choice>
    <mc:Fallback xmlns="">
      <p:transition spd="slow" advTm="126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2.3|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|8.4|78.2|1.6|1.1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2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18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9.9"/>
</p:tagLst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</TotalTime>
  <Words>1266</Words>
  <Application>Microsoft Macintosh PowerPoint</Application>
  <PresentationFormat>全屏显示(4:3)</PresentationFormat>
  <Paragraphs>266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241</cp:revision>
  <dcterms:created xsi:type="dcterms:W3CDTF">2012-06-19T06:51:55Z</dcterms:created>
  <dcterms:modified xsi:type="dcterms:W3CDTF">2017-12-06T06:46:04Z</dcterms:modified>
</cp:coreProperties>
</file>